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Forte" pitchFamily="66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C40-987F-4687-93F6-01DDCEBEDBAC}" type="datetimeFigureOut">
              <a:rPr lang="pt-BR" smtClean="0"/>
              <a:pPr/>
              <a:t>02/06/2011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7B00D-E4C7-4845-9758-FCD8811486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P007\Music\Musicas\Smash%20Mouth\Smash%20Mouth%20-%20All%20Star%20(Tema%20Shrek)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Autofit/>
          </a:bodyPr>
          <a:lstStyle/>
          <a:p>
            <a:r>
              <a:rPr lang="pt-BR" sz="8000" dirty="0" err="1" smtClean="0">
                <a:ln w="5715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All</a:t>
            </a:r>
            <a:r>
              <a:rPr lang="pt-BR" sz="8000" dirty="0" smtClean="0">
                <a:ln w="5715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Star</a:t>
            </a:r>
            <a:br>
              <a:rPr lang="pt-BR" sz="8000" dirty="0" smtClean="0">
                <a:ln w="5715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</a:br>
            <a:r>
              <a:rPr lang="pt-BR" sz="8000" dirty="0" err="1" smtClean="0">
                <a:ln w="5715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Smash</a:t>
            </a:r>
            <a:r>
              <a:rPr lang="pt-BR" sz="8000" dirty="0" smtClean="0">
                <a:ln w="5715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</a:t>
            </a:r>
            <a:r>
              <a:rPr lang="pt-BR" sz="8000" dirty="0" err="1" smtClean="0">
                <a:ln w="5715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Mouth</a:t>
            </a:r>
            <a:endParaRPr lang="pt-BR" sz="8000" dirty="0">
              <a:ln w="57150"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pic>
        <p:nvPicPr>
          <p:cNvPr id="4" name="Imagem 3" descr="estrela-15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7" y="4941168"/>
            <a:ext cx="2016224" cy="1695890"/>
          </a:xfrm>
          <a:prstGeom prst="rect">
            <a:avLst/>
          </a:prstGeom>
        </p:spPr>
      </p:pic>
      <p:pic>
        <p:nvPicPr>
          <p:cNvPr id="5" name="Imagem 4" descr="estrela-15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405" y="1052736"/>
            <a:ext cx="895299" cy="753056"/>
          </a:xfrm>
          <a:prstGeom prst="rect">
            <a:avLst/>
          </a:prstGeom>
        </p:spPr>
      </p:pic>
      <p:pic>
        <p:nvPicPr>
          <p:cNvPr id="6" name="Imagem 5" descr="estrela-153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132856"/>
            <a:ext cx="552861" cy="46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832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Somebody once asked could you spare </a:t>
            </a: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some change for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gas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need to get myself away from this place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said yep what a concept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could use a little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fuel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myself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we could all use a little change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Well the years start coming and they don't stop coming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Fed to the rules and I hit the ground running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Didn't make sense not to live for fun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brain gets smart but your head gets dumb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 much to do so much to see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 what's wrong with taking the back streets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You'll never know if you don't go (go)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You'll never shine if you don't glow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76256" y="404664"/>
            <a:ext cx="1872208" cy="24482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oldfashioh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48680"/>
            <a:ext cx="1649338" cy="2199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660232" y="2924944"/>
            <a:ext cx="2304256" cy="25922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Hey now you're an All Star, get your game on - go play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Hey now you're a Rock Star, get the show on - get paid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all that glitters is gold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Only shooting stars break the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mold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all that glitters is gold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Only shooting stars break the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mold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MOLDES DE ESTREL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996952"/>
            <a:ext cx="2142722" cy="2441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965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Contractions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are a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faster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way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to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talk</a:t>
            </a:r>
            <a:endParaRPr lang="pt-BR" b="1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Something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through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the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junction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and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u="sng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abbreviation</a:t>
            </a:r>
            <a:r>
              <a:rPr lang="pt-BR" b="1" u="sng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  </a:t>
            </a:r>
            <a:r>
              <a:rPr lang="pt-BR" b="1" u="sng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of</a:t>
            </a:r>
            <a:r>
              <a:rPr lang="pt-BR" b="1" u="sng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 </a:t>
            </a:r>
            <a:r>
              <a:rPr lang="pt-BR" b="1" u="sng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two</a:t>
            </a:r>
            <a:r>
              <a:rPr lang="pt-BR" b="1" u="sng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 </a:t>
            </a:r>
            <a:r>
              <a:rPr lang="pt-BR" b="1" u="sng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words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that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are in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sequence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Contractions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almost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always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use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of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apostrophe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sz="39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‘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to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Times New Roman" pitchFamily="18" charset="0"/>
              </a:rPr>
              <a:t>separete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words</a:t>
            </a:r>
            <a:r>
              <a:rPr lang="pt-B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pt-BR" sz="5200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pt-BR" sz="52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cs typeface="Times New Roman" pitchFamily="18" charset="0"/>
              </a:rPr>
              <a:t>Ex.:</a:t>
            </a:r>
          </a:p>
          <a:p>
            <a:pPr algn="ctr"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You'll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never know if you don't go </a:t>
            </a:r>
            <a:r>
              <a:rPr lang="en-US" sz="4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=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You will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never know…</a:t>
            </a:r>
          </a:p>
          <a:p>
            <a:pPr algn="ctr">
              <a:buNone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Hey now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you're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an All Star </a:t>
            </a:r>
            <a:r>
              <a:rPr lang="en-US" sz="47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=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Hey now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you are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 All Star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err="1" smtClean="0">
                <a:ln w="28575">
                  <a:solidFill>
                    <a:schemeClr val="bg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Contractions</a:t>
            </a:r>
            <a:endParaRPr lang="pt-BR" sz="6000" dirty="0">
              <a:ln w="28575">
                <a:solidFill>
                  <a:schemeClr val="bg1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err="1" smtClean="0">
                <a:ln w="28575">
                  <a:solidFill>
                    <a:schemeClr val="bg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Smash</a:t>
            </a:r>
            <a:r>
              <a:rPr lang="pt-BR" sz="6000" dirty="0" smtClean="0">
                <a:ln w="28575">
                  <a:solidFill>
                    <a:schemeClr val="bg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</a:t>
            </a:r>
            <a:r>
              <a:rPr lang="pt-BR" sz="6000" dirty="0" err="1" smtClean="0">
                <a:ln w="28575">
                  <a:solidFill>
                    <a:schemeClr val="bg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Mouth</a:t>
            </a:r>
            <a:endParaRPr lang="pt-BR" sz="6000" dirty="0">
              <a:ln w="28575">
                <a:solidFill>
                  <a:schemeClr val="bg1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Smash Mouth is an American alternative rock band formed in 1994 in San Jose in California</a:t>
            </a:r>
            <a:r>
              <a:rPr lang="en-US" sz="4400" b="1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band was founded by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Steve Harwell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and Kevin Coleman, who 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shortly there after joined with Greg Camp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and Paul de Lisle</a:t>
            </a:r>
            <a:endParaRPr lang="pt-BR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estrela-15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888920"/>
            <a:ext cx="1152128" cy="96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"All Star" is a single by Smash Mouth about a man remembering the things people have told him to motivate him to become a rock star.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It was featured on their album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Astro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Lounge and is one of the group's most successful songs.</a:t>
            </a:r>
          </a:p>
        </p:txBody>
      </p:sp>
      <p:pic>
        <p:nvPicPr>
          <p:cNvPr id="4" name="Imagem 3" descr="estrela-15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22469"/>
            <a:ext cx="755576" cy="63553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err="1" smtClean="0">
                <a:ln w="28575">
                  <a:solidFill>
                    <a:schemeClr val="bg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All</a:t>
            </a:r>
            <a:r>
              <a:rPr lang="pt-BR" sz="6000" dirty="0" smtClean="0">
                <a:ln w="28575">
                  <a:solidFill>
                    <a:schemeClr val="bg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Star</a:t>
            </a:r>
            <a:endParaRPr lang="pt-BR" sz="6000" dirty="0">
              <a:ln w="28575">
                <a:solidFill>
                  <a:schemeClr val="bg1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pic>
        <p:nvPicPr>
          <p:cNvPr id="7" name="Imagem 6" descr="estrela-153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88640"/>
            <a:ext cx="1152128" cy="96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Soon after its release the song became quite ubiquitous in pop culture.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Mystery Men, it was included in the opening credits to the film Shrek.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 song was also featured in the soundtrack to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Digimon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 The Movie, Go Tigers!, and Inspector Gadget.</a:t>
            </a:r>
            <a:endParaRPr lang="pt-BR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pt-B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m 3" descr="estrela-15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013176"/>
            <a:ext cx="1800200" cy="1514188"/>
          </a:xfrm>
          <a:prstGeom prst="rect">
            <a:avLst/>
          </a:prstGeom>
        </p:spPr>
      </p:pic>
      <p:pic>
        <p:nvPicPr>
          <p:cNvPr id="5" name="Imagem 4" descr="estrela-153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76672"/>
            <a:ext cx="585418" cy="49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May 13 –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tornado category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F6 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hits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Oklahoma in the USA, is the largest tornado ever recorded worldwide.</a:t>
            </a: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May 18 – Dias Gomes, playwright and writer of novels of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Rede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Globo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the husband of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Janete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Clair also a writer.</a:t>
            </a:r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May 19 – Premiere of episode one of star wars “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he Phantom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Menece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estrela-15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22469"/>
            <a:ext cx="755576" cy="63553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err="1" smtClean="0">
                <a:ln w="28575">
                  <a:solidFill>
                    <a:schemeClr val="bg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Contextualization</a:t>
            </a:r>
            <a:endParaRPr lang="pt-BR" sz="6000" dirty="0">
              <a:ln w="28575">
                <a:solidFill>
                  <a:schemeClr val="bg1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pic>
        <p:nvPicPr>
          <p:cNvPr id="7" name="Imagem 6" descr="estrela-153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88640"/>
            <a:ext cx="1152128" cy="96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12000" dirty="0" err="1" smtClean="0">
                <a:ln w="28575">
                  <a:solidFill>
                    <a:schemeClr val="bg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All</a:t>
            </a:r>
            <a:r>
              <a:rPr lang="pt-BR" sz="12000" dirty="0" smtClean="0">
                <a:ln w="28575">
                  <a:solidFill>
                    <a:schemeClr val="bg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Forte" pitchFamily="66" charset="0"/>
              </a:rPr>
              <a:t> Star</a:t>
            </a:r>
            <a:endParaRPr lang="pt-BR" sz="12000" dirty="0">
              <a:ln w="28575">
                <a:solidFill>
                  <a:schemeClr val="bg1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Forte" pitchFamily="66" charset="0"/>
            </a:endParaRPr>
          </a:p>
        </p:txBody>
      </p:sp>
      <p:pic>
        <p:nvPicPr>
          <p:cNvPr id="5" name="Imagem 4" descr="estrela-15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1800200" cy="1514188"/>
          </a:xfrm>
          <a:prstGeom prst="rect">
            <a:avLst/>
          </a:prstGeom>
        </p:spPr>
      </p:pic>
      <p:pic>
        <p:nvPicPr>
          <p:cNvPr id="6" name="Imagem 5" descr="estrela-15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941168"/>
            <a:ext cx="1800200" cy="1514188"/>
          </a:xfrm>
          <a:prstGeom prst="rect">
            <a:avLst/>
          </a:prstGeom>
        </p:spPr>
      </p:pic>
      <p:pic>
        <p:nvPicPr>
          <p:cNvPr id="7" name="Imagem 6" descr="estrela-15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1800200" cy="151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6516216" y="5013176"/>
            <a:ext cx="2232248" cy="17008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660232" y="3068960"/>
            <a:ext cx="2232248" cy="19442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Somebody once told me the world is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gonna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roll me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ain't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the sharpest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tool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in the shed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She was looking kind of dumb with her finger and her thumb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the shape of an "L" on her forehead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Well the years start coming and they don't stop coming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Fed to the rules and I hit the ground running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Didn't make sense not to live for fun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brain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gets smart but your head gets dumb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 much to do so much to see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 what's wrong with taking the back streets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You'll never know if you don't go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You'll never shine if you don't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glow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Imagem 3" descr="ferrament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140968"/>
            <a:ext cx="2088232" cy="1768471"/>
          </a:xfrm>
          <a:prstGeom prst="rect">
            <a:avLst/>
          </a:prstGeom>
        </p:spPr>
      </p:pic>
      <p:pic>
        <p:nvPicPr>
          <p:cNvPr id="6" name="Imagem 5" descr="cerebr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013176"/>
            <a:ext cx="1981371" cy="1556792"/>
          </a:xfrm>
          <a:prstGeom prst="rect">
            <a:avLst/>
          </a:prstGeom>
        </p:spPr>
      </p:pic>
      <p:pic>
        <p:nvPicPr>
          <p:cNvPr id="8" name="Smash Mouth - All Star (Tema Shrek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372200" y="3645024"/>
            <a:ext cx="2448272" cy="15841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76256" y="1196752"/>
            <a:ext cx="1800200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Hey now you're an All Star, get your game on - go play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Hey now you're a 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Rock Star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get the show on - get paid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all that glitters is gold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Only 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shooting stars 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break the mold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 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It's a cool place and they say it gets colder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You're bundled up now but wait 'til you get older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But the meteor men beg to differ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Judging by the hole in the satellite picture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ice we skate is getting pretty thin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waters getting warm so you might as well swim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My world's on fire how about yours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That's the way I like it and I never get bored</a:t>
            </a:r>
            <a:endParaRPr lang="pt-BR" sz="25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pt-BR" sz="2500" dirty="0"/>
          </a:p>
        </p:txBody>
      </p:sp>
      <p:pic>
        <p:nvPicPr>
          <p:cNvPr id="4" name="Imagem 3" descr="dirk_rock_star_guitar_jamming_hg_wht_gif_320_320_256_9223372036854775000_0_1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340768"/>
            <a:ext cx="1512168" cy="1512168"/>
          </a:xfrm>
          <a:prstGeom prst="rect">
            <a:avLst/>
          </a:prstGeom>
        </p:spPr>
      </p:pic>
      <p:pic>
        <p:nvPicPr>
          <p:cNvPr id="6" name="Imagem 5" descr="A-Estrela-Caden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3318" y="3717032"/>
            <a:ext cx="2298127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Hey now you're an All Star, get your game on - go play</a:t>
            </a:r>
            <a:endParaRPr lang="pt-BR" sz="33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Hey now you're a Rock Star, get the show on - get paid</a:t>
            </a:r>
            <a:endParaRPr lang="pt-BR" sz="33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all that glitters is </a:t>
            </a: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gold</a:t>
            </a:r>
            <a:endParaRPr lang="pt-BR" sz="33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Only shooting stars break the mold</a:t>
            </a:r>
            <a:endParaRPr lang="pt-BR" sz="33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</a:t>
            </a:r>
            <a:endParaRPr lang="pt-BR" sz="33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 </a:t>
            </a:r>
            <a:endParaRPr lang="pt-BR" sz="33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Hey now you're an All Star, get your game on - go play</a:t>
            </a:r>
            <a:endParaRPr lang="pt-BR" sz="33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Hey now you're a Rock Star, get the show on - get paid</a:t>
            </a:r>
            <a:endParaRPr lang="pt-BR" sz="33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all that glitters is </a:t>
            </a: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gold</a:t>
            </a:r>
            <a:endParaRPr lang="pt-BR" sz="33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Only shooting stars</a:t>
            </a:r>
            <a:endParaRPr lang="pt-BR" sz="33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6228184" y="1916832"/>
            <a:ext cx="2088232" cy="1512168"/>
          </a:xfrm>
          <a:prstGeom prst="ellipse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ou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916832"/>
            <a:ext cx="2110347" cy="1560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530</Words>
  <Application>Microsoft Office PowerPoint</Application>
  <PresentationFormat>Apresentação na tela (4:3)</PresentationFormat>
  <Paragraphs>82</Paragraphs>
  <Slides>12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Forte</vt:lpstr>
      <vt:lpstr>Times New Roman</vt:lpstr>
      <vt:lpstr>Calibri</vt:lpstr>
      <vt:lpstr>Tema do Office</vt:lpstr>
      <vt:lpstr>All Star Smash Mouth</vt:lpstr>
      <vt:lpstr>Smash Mouth</vt:lpstr>
      <vt:lpstr>All Star</vt:lpstr>
      <vt:lpstr>Slide 4</vt:lpstr>
      <vt:lpstr>Contextualization</vt:lpstr>
      <vt:lpstr>Slide 6</vt:lpstr>
      <vt:lpstr>Slide 7</vt:lpstr>
      <vt:lpstr>Slide 8</vt:lpstr>
      <vt:lpstr>Slide 9</vt:lpstr>
      <vt:lpstr>Slide 10</vt:lpstr>
      <vt:lpstr>Slide 11</vt:lpstr>
      <vt:lpstr>Contractions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Star Smash Mouth</dc:title>
  <dc:creator>JP007</dc:creator>
  <cp:lastModifiedBy>JP007</cp:lastModifiedBy>
  <cp:revision>15</cp:revision>
  <dcterms:created xsi:type="dcterms:W3CDTF">2011-06-01T01:37:37Z</dcterms:created>
  <dcterms:modified xsi:type="dcterms:W3CDTF">2011-06-02T15:01:29Z</dcterms:modified>
</cp:coreProperties>
</file>